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AMIGO, NÃO SAIA SEM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AMIGO, NÃO SAIA SEM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Amigo, não saia sem Cristo. </a:t>
            </a:r>
          </a:p>
          <a:p>
            <a:r>
              <a:rPr lang="pt-BR" dirty="0"/>
              <a:t>Não saia daqui sem Jesus, </a:t>
            </a:r>
          </a:p>
          <a:p>
            <a:r>
              <a:rPr lang="pt-BR" dirty="0"/>
              <a:t>Pois Ele deseja salvá-lo; </a:t>
            </a:r>
          </a:p>
          <a:p>
            <a:r>
              <a:rPr lang="pt-BR" dirty="0"/>
              <a:t>Por isso, morreu numa cruz.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AMIGO, NÃO SAIA SEM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DB2FA27-23FF-4EA0-A1C8-50BFF39C18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Receba essa oferta de graça, </a:t>
            </a:r>
          </a:p>
          <a:p>
            <a:r>
              <a:rPr lang="pt-BR" dirty="0"/>
              <a:t>E aceite de Cristo o perdão. </a:t>
            </a:r>
          </a:p>
          <a:p>
            <a:r>
              <a:rPr lang="pt-BR" dirty="0"/>
              <a:t>Amigo, não saia sem </a:t>
            </a:r>
          </a:p>
          <a:p>
            <a:r>
              <a:rPr lang="pt-BR" dirty="0"/>
              <a:t>Cristo no coração.</a:t>
            </a:r>
          </a:p>
        </p:txBody>
      </p:sp>
    </p:spTree>
    <p:extLst>
      <p:ext uri="{BB962C8B-B14F-4D97-AF65-F5344CB8AC3E}">
        <p14:creationId xmlns:p14="http://schemas.microsoft.com/office/powerpoint/2010/main" val="1417118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68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AMIGO, NÃO SAIA SEM CRISTO</vt:lpstr>
      <vt:lpstr>AMIGO, NÃO SAIA SEM CRISTO</vt:lpstr>
      <vt:lpstr>AMIGO, NÃO SAIA SEM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2019-06-12T21:49:20Z</dcterms:modified>
</cp:coreProperties>
</file>

<file path=docProps/thumbnail.jpeg>
</file>